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78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7" autoAdjust="0"/>
    <p:restoredTop sz="94660"/>
  </p:normalViewPr>
  <p:slideViewPr>
    <p:cSldViewPr>
      <p:cViewPr varScale="1">
        <p:scale>
          <a:sx n="75" d="100"/>
          <a:sy n="75" d="100"/>
        </p:scale>
        <p:origin x="76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3768-984B-4396-8575-03050F119638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A0C3-436E-476E-8104-9FADC7779B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estryimages.org/images/768x512/123612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 </a:t>
            </a:r>
            <a:r>
              <a:rPr lang="en-US" dirty="0" smtClean="0"/>
              <a:t>Spittlebug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205162" cy="393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429001"/>
            <a:ext cx="3900487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553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Larvae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489346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82782"/>
            <a:ext cx="7125113" cy="924475"/>
          </a:xfrm>
        </p:spPr>
        <p:txBody>
          <a:bodyPr/>
          <a:lstStyle/>
          <a:p>
            <a:r>
              <a:rPr lang="en-US" dirty="0"/>
              <a:t>130 </a:t>
            </a:r>
            <a:r>
              <a:rPr lang="en-US" dirty="0" err="1" smtClean="0"/>
              <a:t>Syrphid</a:t>
            </a:r>
            <a:r>
              <a:rPr lang="en-US" dirty="0" smtClean="0"/>
              <a:t>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Sponging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765550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383756"/>
            <a:ext cx="46101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762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Looks like a bee with only 2 wings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131 </a:t>
            </a:r>
            <a:r>
              <a:rPr lang="en-US" dirty="0" smtClean="0"/>
              <a:t>Tarantula </a:t>
            </a:r>
            <a:r>
              <a:rPr lang="en-US" dirty="0"/>
              <a:t>hawk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990975" cy="304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221749" cy="346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132 </a:t>
            </a:r>
            <a:r>
              <a:rPr lang="en-US" dirty="0" smtClean="0"/>
              <a:t>Tarnished </a:t>
            </a:r>
            <a:r>
              <a:rPr lang="en-US" dirty="0"/>
              <a:t>plant 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28575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352800" cy="473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7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133 </a:t>
            </a:r>
            <a:r>
              <a:rPr lang="en-US" dirty="0" smtClean="0"/>
              <a:t>Termite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Isoptera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6576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27195"/>
            <a:ext cx="4373563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5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134 </a:t>
            </a:r>
            <a:r>
              <a:rPr lang="en-US" dirty="0" err="1" smtClean="0"/>
              <a:t>Trichogramma</a:t>
            </a:r>
            <a:r>
              <a:rPr lang="en-US" dirty="0" smtClean="0"/>
              <a:t>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2990850" cy="27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550"/>
            <a:ext cx="3089564" cy="261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12848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3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135 </a:t>
            </a:r>
            <a:r>
              <a:rPr lang="en-US" dirty="0" err="1" smtClean="0"/>
              <a:t>Thrips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Thysanoptera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38100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4805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63722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Microscopic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136 </a:t>
            </a:r>
            <a:r>
              <a:rPr lang="en-US" dirty="0" smtClean="0"/>
              <a:t>Tiger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6" descr="tig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92513"/>
            <a:ext cx="40576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ig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81400"/>
            <a:ext cx="41338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2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137 </a:t>
            </a:r>
            <a:r>
              <a:rPr lang="en-US" dirty="0" smtClean="0"/>
              <a:t>Toad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>
            <a:normAutofit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8218"/>
            <a:ext cx="42862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20" y="573932"/>
            <a:ext cx="2071687" cy="274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4150"/>
            <a:ext cx="3057525" cy="28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138 </a:t>
            </a:r>
            <a:r>
              <a:rPr lang="en-US" dirty="0" smtClean="0"/>
              <a:t>Tomato </a:t>
            </a:r>
            <a:r>
              <a:rPr lang="en-US" dirty="0"/>
              <a:t>hornworm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5715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3242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48006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the horn – will be in glass vial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139 </a:t>
            </a:r>
            <a:r>
              <a:rPr lang="en-US" dirty="0" smtClean="0"/>
              <a:t>Tree </a:t>
            </a:r>
            <a:r>
              <a:rPr lang="en-US" dirty="0"/>
              <a:t>cricket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Orthoptera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Hemimetablolous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</a:t>
            </a:r>
            <a:endParaRPr lang="en-US" dirty="0"/>
          </a:p>
        </p:txBody>
      </p:sp>
      <p:pic>
        <p:nvPicPr>
          <p:cNvPr id="4" name="Picture 3" descr="snowy tree cricket, Gryllidae: Oecanthus fultoni Walk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352800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9" y="797078"/>
            <a:ext cx="3514725" cy="33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9463"/>
            <a:ext cx="27813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4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122 </a:t>
            </a:r>
            <a:r>
              <a:rPr lang="en-US" dirty="0" smtClean="0"/>
              <a:t>Spotted </a:t>
            </a:r>
            <a:r>
              <a:rPr lang="en-US" dirty="0"/>
              <a:t>cucumber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267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8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</a:t>
            </a:r>
            <a:r>
              <a:rPr lang="en-US" dirty="0" smtClean="0"/>
              <a:t>Treehopper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 descr="buffalo-treeho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3429000"/>
            <a:ext cx="3857625" cy="30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719513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3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141 </a:t>
            </a:r>
            <a:r>
              <a:rPr lang="en-US" dirty="0" smtClean="0"/>
              <a:t>Tumbling </a:t>
            </a:r>
            <a:r>
              <a:rPr lang="en-US" dirty="0"/>
              <a:t>flower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06233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8" y="3722132"/>
            <a:ext cx="3238500" cy="238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3352800"/>
            <a:ext cx="152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Notice Tail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3"/>
          </p:cNvCxnSpPr>
          <p:nvPr/>
        </p:nvCxnSpPr>
        <p:spPr>
          <a:xfrm>
            <a:off x="5105400" y="3537466"/>
            <a:ext cx="990600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3756768"/>
            <a:ext cx="3276600" cy="35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514600" y="3772901"/>
            <a:ext cx="1905000" cy="21706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93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 </a:t>
            </a:r>
            <a:r>
              <a:rPr lang="en-US" dirty="0" smtClean="0"/>
              <a:t>Velvet </a:t>
            </a:r>
            <a:r>
              <a:rPr lang="en-US" dirty="0"/>
              <a:t>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w Kil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16363"/>
            <a:ext cx="4057650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2529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7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143 </a:t>
            </a:r>
            <a:r>
              <a:rPr lang="en-US" dirty="0" smtClean="0"/>
              <a:t>Viceroy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03362"/>
            <a:ext cx="4295775" cy="329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410200"/>
            <a:ext cx="4876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Similar to Monarch but this  horizontal line is not in Monarch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57600" y="4038600"/>
            <a:ext cx="190500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144 </a:t>
            </a:r>
            <a:r>
              <a:rPr lang="en-US" dirty="0" err="1" smtClean="0"/>
              <a:t>Vinegaroon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on-insect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5648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145 </a:t>
            </a:r>
            <a:r>
              <a:rPr lang="en-US" dirty="0" err="1" smtClean="0"/>
              <a:t>Walkingstick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Phasmatodea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146 </a:t>
            </a:r>
            <a:r>
              <a:rPr lang="en-US" dirty="0" smtClean="0"/>
              <a:t>Water </a:t>
            </a:r>
            <a:r>
              <a:rPr lang="en-US" dirty="0"/>
              <a:t>boatman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45281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347847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147 W</a:t>
            </a:r>
            <a:r>
              <a:rPr lang="en-US" dirty="0" smtClean="0"/>
              <a:t>ater </a:t>
            </a:r>
            <a:r>
              <a:rPr lang="en-US" dirty="0"/>
              <a:t>strider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Hemiptera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6013"/>
            <a:ext cx="41148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water_strid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732213"/>
            <a:ext cx="4343400" cy="28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12" y="-1"/>
            <a:ext cx="3733799" cy="3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5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148 </a:t>
            </a:r>
            <a:r>
              <a:rPr lang="en-US" dirty="0" smtClean="0"/>
              <a:t>Whirligig </a:t>
            </a:r>
            <a:r>
              <a:rPr lang="en-US" dirty="0"/>
              <a:t>beetle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25112" cy="190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14166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S0021_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5934" r="13235" b="11868"/>
          <a:stretch>
            <a:fillRect/>
          </a:stretch>
        </p:blipFill>
        <p:spPr bwMode="auto">
          <a:xfrm>
            <a:off x="762000" y="3657600"/>
            <a:ext cx="3810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2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149 </a:t>
            </a:r>
            <a:r>
              <a:rPr lang="en-US" dirty="0" smtClean="0"/>
              <a:t>White </a:t>
            </a:r>
            <a:r>
              <a:rPr lang="en-US" dirty="0"/>
              <a:t>grub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383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scarab-larv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4552950" cy="41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123 </a:t>
            </a:r>
            <a:r>
              <a:rPr lang="en-US" dirty="0" smtClean="0"/>
              <a:t>Springtail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Collembola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Variable (Pest and Beneficial)</a:t>
            </a:r>
            <a:endParaRPr lang="en-US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69408"/>
            <a:ext cx="4267199" cy="272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39603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Micrscopic</a:t>
            </a:r>
            <a:r>
              <a:rPr lang="en-US" dirty="0"/>
              <a:t> </a:t>
            </a:r>
            <a:r>
              <a:rPr lang="en-US" dirty="0" smtClean="0"/>
              <a:t>– Notice spike out of abdomen, that is the spring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895600"/>
            <a:ext cx="34131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150 </a:t>
            </a:r>
            <a:r>
              <a:rPr lang="en-US" dirty="0" smtClean="0"/>
              <a:t>Whitefly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4781550" cy="344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5562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A GLASS VIAL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124 </a:t>
            </a:r>
            <a:r>
              <a:rPr lang="en-US" dirty="0" smtClean="0"/>
              <a:t>Squash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23838"/>
            <a:ext cx="36576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6325"/>
            <a:ext cx="3505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1500"/>
            <a:ext cx="23050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9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125 </a:t>
            </a:r>
            <a:r>
              <a:rPr lang="en-US" dirty="0" smtClean="0"/>
              <a:t>Stag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125112" cy="2231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200400" cy="268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3145"/>
            <a:ext cx="4038600" cy="306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5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126 </a:t>
            </a:r>
            <a:r>
              <a:rPr lang="en-US" dirty="0" smtClean="0"/>
              <a:t>Stonefly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Plecoptera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429000"/>
            <a:ext cx="410527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498941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4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127 </a:t>
            </a:r>
            <a:r>
              <a:rPr lang="en-US" dirty="0" smtClean="0"/>
              <a:t>Sucking </a:t>
            </a:r>
            <a:r>
              <a:rPr lang="en-US" dirty="0"/>
              <a:t>louse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Phthiraptera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421276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06707"/>
            <a:ext cx="22193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0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128 </a:t>
            </a:r>
            <a:r>
              <a:rPr lang="en-US" dirty="0" err="1" smtClean="0"/>
              <a:t>Sulphur</a:t>
            </a:r>
            <a:r>
              <a:rPr lang="en-US" dirty="0" smtClean="0"/>
              <a:t>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90900"/>
            <a:ext cx="37719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1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129 </a:t>
            </a:r>
            <a:r>
              <a:rPr lang="en-US" dirty="0" smtClean="0"/>
              <a:t>Swallowtail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01293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2314"/>
            <a:ext cx="3200400" cy="299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2165</TotalTime>
  <Words>272</Words>
  <Application>Microsoft Office PowerPoint</Application>
  <PresentationFormat>On-screen Show (4:3)</PresentationFormat>
  <Paragraphs>158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Trebuchet MS</vt:lpstr>
      <vt:lpstr>Verdana</vt:lpstr>
      <vt:lpstr>Wingdings 2</vt:lpstr>
      <vt:lpstr>Spring</vt:lpstr>
      <vt:lpstr>121 Spittlebug</vt:lpstr>
      <vt:lpstr>122 Spotted cucumber beetle</vt:lpstr>
      <vt:lpstr>123 Springtail</vt:lpstr>
      <vt:lpstr>124 Squash bug</vt:lpstr>
      <vt:lpstr>125 Stag beetle</vt:lpstr>
      <vt:lpstr>126 Stonefly</vt:lpstr>
      <vt:lpstr>127 Sucking louse</vt:lpstr>
      <vt:lpstr>128 Sulphur butterfly</vt:lpstr>
      <vt:lpstr>129 Swallowtail butterfly</vt:lpstr>
      <vt:lpstr>130 Syrphid fly</vt:lpstr>
      <vt:lpstr>131 Tarantula hawk</vt:lpstr>
      <vt:lpstr>132 Tarnished plant bug</vt:lpstr>
      <vt:lpstr>133 Termite</vt:lpstr>
      <vt:lpstr>134 Trichogramma wasp</vt:lpstr>
      <vt:lpstr>135 Thrips</vt:lpstr>
      <vt:lpstr>136 Tiger beetle</vt:lpstr>
      <vt:lpstr>137 Toad bug</vt:lpstr>
      <vt:lpstr>138 Tomato hornworm</vt:lpstr>
      <vt:lpstr>139 Tree cricket </vt:lpstr>
      <vt:lpstr>140 Treehopper</vt:lpstr>
      <vt:lpstr>141 Tumbling flower beetle</vt:lpstr>
      <vt:lpstr>142 Velvet ant</vt:lpstr>
      <vt:lpstr>143 Viceroy butterfly</vt:lpstr>
      <vt:lpstr>144 Vinegaroon  </vt:lpstr>
      <vt:lpstr>145 Walkingstick</vt:lpstr>
      <vt:lpstr>146 Water boatman</vt:lpstr>
      <vt:lpstr>147 Water strider</vt:lpstr>
      <vt:lpstr>148 Whirligig beetle  </vt:lpstr>
      <vt:lpstr>149 White grub</vt:lpstr>
      <vt:lpstr>150 Whitefly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Midway FFA</dc:title>
  <dc:creator>Wheeler,Jess</dc:creator>
  <cp:lastModifiedBy>Jeanette Middleton</cp:lastModifiedBy>
  <cp:revision>200</cp:revision>
  <dcterms:created xsi:type="dcterms:W3CDTF">2012-02-16T14:29:14Z</dcterms:created>
  <dcterms:modified xsi:type="dcterms:W3CDTF">2016-02-16T17:08:37Z</dcterms:modified>
</cp:coreProperties>
</file>